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Outfit Extra Bold"/>
      <p:regular r:id="rId13"/>
    </p:embeddedFont>
    <p:embeddedFont>
      <p:font typeface="Arimo"/>
      <p:regular r:id="rId14"/>
    </p:embeddedFont>
    <p:embeddedFont>
      <p:font typeface="Arimo"/>
      <p:regular r:id="rId15"/>
    </p:embeddedFont>
    <p:embeddedFont>
      <p:font typeface="Arimo"/>
      <p:regular r:id="rId16"/>
    </p:embeddedFont>
    <p:embeddedFont>
      <p:font typeface="Arimo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5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modyy.audi@gmail.com" TargetMode="External"/><Relationship Id="rId3" Type="http://schemas.openxmlformats.org/officeDocument/2006/relationships/hyperlink" Target="https://www.linkedin.com/in/mohammed-tamer-73960b2a7?utm_source=share&amp;utm_campaign=share_via&amp;utm_content=profile&amp;utm_medium=ios_app " TargetMode="External"/><Relationship Id="rId4" Type="http://schemas.openxmlformats.org/officeDocument/2006/relationships/hyperlink" Target="https://github.com/MohameddTamerr?tab=repositories" TargetMode="External"/><Relationship Id="rId1" Type="http://schemas.openxmlformats.org/officeDocument/2006/relationships/image" Target="../media/image-6-1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657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Mohamed Tamer: Data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23442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 a passionate software developer specializing in mobile applications, I bring a collaborative spirit to all my projects. With a strong foundation in programming and a knack for dynamic user interfaces, I am dedicated to delivering high-quality and impactful digital solutions. Additionally, I have gained hands-on experience in network engineering through my CCNA course and have completed an internship as an AI Engineer, further expanding my skill set in the realm of artificial intelligence and technology.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37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About Me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92673"/>
            <a:ext cx="788503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                                                                                                                         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405812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Innovative</a:t>
            </a:r>
            <a:endParaRPr lang="en-US" sz="3550" dirty="0"/>
          </a:p>
        </p:txBody>
      </p:sp>
      <p:sp>
        <p:nvSpPr>
          <p:cNvPr id="5" name="Shape 3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982504" y="5305425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530906" y="5220414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Seeking Fresh Perspectives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5216962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374124" y="5305425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954078" y="5220414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Driving Impactful Solutions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9640133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98487" y="5305425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377249" y="5220414"/>
            <a:ext cx="30334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Creative Data Analysis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177"/>
            <a:ext cx="60377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Skills &amp; Experience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Languages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407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Fluent in English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7627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Basic Spanish and German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452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Programming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03407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Expert in Flutter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47627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Java and C and Python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491847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Object-Oriented Design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872067" y="3452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Tools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2067" y="403407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Power BI and Access and Excel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72067" y="447627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CCNA Certification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2067" y="491847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AI Engineering Internship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872067" y="54854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812" y="792361"/>
            <a:ext cx="5577721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Offered Services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80812" y="2186702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66549" y="2270284"/>
            <a:ext cx="130493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1505783" y="2186702"/>
            <a:ext cx="326862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Mobile App Development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505783" y="2669024"/>
            <a:ext cx="5697974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Design and development of engaging and functional mobile applications using Flutter, with a focus on user-centered design.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6762" y="2186702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81305" y="2270284"/>
            <a:ext cx="192762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00" dirty="0"/>
          </a:p>
        </p:txBody>
      </p:sp>
      <p:sp>
        <p:nvSpPr>
          <p:cNvPr id="9" name="Text 7"/>
          <p:cNvSpPr/>
          <p:nvPr/>
        </p:nvSpPr>
        <p:spPr>
          <a:xfrm>
            <a:off x="8151733" y="2186702"/>
            <a:ext cx="3069074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User Experience Design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8151733" y="2669024"/>
            <a:ext cx="5697974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Creation of intuitive and accessible interfaces that enhance user interaction and accessibility.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80812" y="4213860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36546" y="4297442"/>
            <a:ext cx="190381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00" dirty="0"/>
          </a:p>
        </p:txBody>
      </p:sp>
      <p:sp>
        <p:nvSpPr>
          <p:cNvPr id="13" name="Text 11"/>
          <p:cNvSpPr/>
          <p:nvPr/>
        </p:nvSpPr>
        <p:spPr>
          <a:xfrm>
            <a:off x="1505783" y="4213860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AI Integration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505783" y="4696182"/>
            <a:ext cx="5697974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Incorporating AI technologies such as chatbots and machine learning into mobile applications for enhanced functionality.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6762" y="4213860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575113" y="4297442"/>
            <a:ext cx="205145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600" dirty="0"/>
          </a:p>
        </p:txBody>
      </p:sp>
      <p:sp>
        <p:nvSpPr>
          <p:cNvPr id="17" name="Text 15"/>
          <p:cNvSpPr/>
          <p:nvPr/>
        </p:nvSpPr>
        <p:spPr>
          <a:xfrm>
            <a:off x="8151733" y="4213860"/>
            <a:ext cx="2790349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Networking Solutions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8151733" y="4696182"/>
            <a:ext cx="5697974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Offering network-related services, including setting up and maintaining networks, troubleshooting, and providing guidance on network security.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80812" y="6241018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936665" y="6324600"/>
            <a:ext cx="190143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5</a:t>
            </a:r>
            <a:endParaRPr lang="en-US" sz="2600" dirty="0"/>
          </a:p>
        </p:txBody>
      </p:sp>
      <p:sp>
        <p:nvSpPr>
          <p:cNvPr id="21" name="Text 19"/>
          <p:cNvSpPr/>
          <p:nvPr/>
        </p:nvSpPr>
        <p:spPr>
          <a:xfrm>
            <a:off x="1505783" y="6241018"/>
            <a:ext cx="4107656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Analysis and Visualization</a:t>
            </a:r>
            <a:endParaRPr lang="en-US" sz="2150" dirty="0"/>
          </a:p>
        </p:txBody>
      </p:sp>
      <p:sp>
        <p:nvSpPr>
          <p:cNvPr id="22" name="Text 20"/>
          <p:cNvSpPr/>
          <p:nvPr/>
        </p:nvSpPr>
        <p:spPr>
          <a:xfrm>
            <a:off x="1505783" y="6723340"/>
            <a:ext cx="5697974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Transforming data into actionable insights using Power BI to inform business decisions and optimize performance.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6762" y="6241018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7580828" y="6324600"/>
            <a:ext cx="193715" cy="334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6</a:t>
            </a:r>
            <a:endParaRPr lang="en-US" sz="2600" dirty="0"/>
          </a:p>
        </p:txBody>
      </p:sp>
      <p:sp>
        <p:nvSpPr>
          <p:cNvPr id="25" name="Text 23"/>
          <p:cNvSpPr/>
          <p:nvPr/>
        </p:nvSpPr>
        <p:spPr>
          <a:xfrm>
            <a:off x="8151733" y="6241018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Software Consulting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8151733" y="6723340"/>
            <a:ext cx="5697974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Providing expertise in the software development lifecycle, coding best practices, and system architecture.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6673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0682" y="3009662"/>
            <a:ext cx="4933474" cy="616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Featured Projects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90682" y="3922395"/>
            <a:ext cx="6525935" cy="1783437"/>
          </a:xfrm>
          <a:prstGeom prst="roundRect">
            <a:avLst>
              <a:gd name="adj" fmla="val 464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95588" y="4127302"/>
            <a:ext cx="285392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E-Commerce Mobile App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95588" y="4554022"/>
            <a:ext cx="6116122" cy="946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Developed a comprehensive e-commerce platform with payment gateway integration, improving user experience and accessibility across both Android and iOS.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3903" y="3922395"/>
            <a:ext cx="6525935" cy="1783437"/>
          </a:xfrm>
          <a:prstGeom prst="roundRect">
            <a:avLst>
              <a:gd name="adj" fmla="val 464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18809" y="4127302"/>
            <a:ext cx="260711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AI-Integrated Chatbot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618809" y="4554022"/>
            <a:ext cx="6116122" cy="946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Designed and integrated an AI-driven chatbot within a mobile app, leveraging natural language processing to facilitate seamless customer interaction.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0682" y="5903119"/>
            <a:ext cx="6525935" cy="1783437"/>
          </a:xfrm>
          <a:prstGeom prst="roundRect">
            <a:avLst>
              <a:gd name="adj" fmla="val 464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95588" y="6108025"/>
            <a:ext cx="2466737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Analytics Tool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95588" y="6534745"/>
            <a:ext cx="6116122" cy="631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Implemented an interactive data analytics tool that generates detailed reports, assisting in data-driven decision-making for businesses.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3903" y="5903119"/>
            <a:ext cx="6525935" cy="1783437"/>
          </a:xfrm>
          <a:prstGeom prst="roundRect">
            <a:avLst>
              <a:gd name="adj" fmla="val 464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18809" y="6108025"/>
            <a:ext cx="295703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Networking System Setup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618809" y="6534745"/>
            <a:ext cx="6116122" cy="946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Assisted in the design and implementation of secure and scalable network systems during my CCNA training, ensuring optimal connectivity and data flow.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761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Contact Me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2508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Feel free to reach out to discuss potential collaborations or inquire about my services: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50603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Email: </a:t>
            </a:r>
            <a:pPr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Gmail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9482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LinkedIn:</a:t>
            </a:r>
            <a:pPr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 Link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39043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GitHub:</a:t>
            </a:r>
            <a:pPr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2025-03-02T20:54:12Z</dcterms:created>
  <dcterms:modified xsi:type="dcterms:W3CDTF">2025-03-02T20:54:12Z</dcterms:modified>
</cp:coreProperties>
</file>